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200900" cy="7200900" type="screen4x3"/>
  <p:notesSz cx="7200900" cy="7200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62.png"/><Relationship Id="rId16" Type="http://schemas.openxmlformats.org/officeDocument/2006/relationships/image" Target="../media/image63.png"/><Relationship Id="rId17" Type="http://schemas.openxmlformats.org/officeDocument/2006/relationships/image" Target="../media/image6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74.png"/><Relationship Id="rId12" Type="http://schemas.openxmlformats.org/officeDocument/2006/relationships/image" Target="../media/image75.png"/><Relationship Id="rId13" Type="http://schemas.openxmlformats.org/officeDocument/2006/relationships/image" Target="../media/image76.png"/><Relationship Id="rId14" Type="http://schemas.openxmlformats.org/officeDocument/2006/relationships/image" Target="../media/image77.png"/><Relationship Id="rId15" Type="http://schemas.openxmlformats.org/officeDocument/2006/relationships/image" Target="../media/image78.png"/><Relationship Id="rId16" Type="http://schemas.openxmlformats.org/officeDocument/2006/relationships/image" Target="../media/image79.png"/><Relationship Id="rId17" Type="http://schemas.openxmlformats.org/officeDocument/2006/relationships/image" Target="../media/image80.png"/><Relationship Id="rId18" Type="http://schemas.openxmlformats.org/officeDocument/2006/relationships/image" Target="../media/image81.png"/><Relationship Id="rId19" Type="http://schemas.openxmlformats.org/officeDocument/2006/relationships/image" Target="../media/image8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4.png"/><Relationship Id="rId14" Type="http://schemas.openxmlformats.org/officeDocument/2006/relationships/image" Target="../media/image95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99.png"/><Relationship Id="rId19" Type="http://schemas.openxmlformats.org/officeDocument/2006/relationships/image" Target="../media/image100.png"/><Relationship Id="rId20" Type="http://schemas.openxmlformats.org/officeDocument/2006/relationships/image" Target="../media/image101.png"/><Relationship Id="rId21" Type="http://schemas.openxmlformats.org/officeDocument/2006/relationships/image" Target="../media/image102.png"/><Relationship Id="rId22" Type="http://schemas.openxmlformats.org/officeDocument/2006/relationships/image" Target="../media/image103.png"/><Relationship Id="rId23" Type="http://schemas.openxmlformats.org/officeDocument/2006/relationships/image" Target="../media/image104.png"/><Relationship Id="rId24" Type="http://schemas.openxmlformats.org/officeDocument/2006/relationships/image" Target="../media/image105.png"/><Relationship Id="rId25" Type="http://schemas.openxmlformats.org/officeDocument/2006/relationships/image" Target="../media/image10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73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7198602" cy="7200000"/>
            <a:chOff x="0" y="0"/>
            <a:chExt cx="7198602" cy="72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198602" cy="72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53333" y="253333"/>
            <a:ext cx="6693333" cy="3997753"/>
            <a:chOff x="253333" y="253333"/>
            <a:chExt cx="6693333" cy="399775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333" y="253333"/>
              <a:ext cx="6693333" cy="39977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87172" y="461510"/>
            <a:ext cx="4826047" cy="3866870"/>
            <a:chOff x="1387172" y="461510"/>
            <a:chExt cx="4826047" cy="386687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7172" y="461510"/>
              <a:ext cx="4826047" cy="38668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51311" y="5311618"/>
            <a:ext cx="5261908" cy="344383"/>
            <a:chOff x="951311" y="5311618"/>
            <a:chExt cx="5261908" cy="34438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1311" y="5311618"/>
              <a:ext cx="5261908" cy="34438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33333" y="3772786"/>
            <a:ext cx="4933333" cy="766921"/>
            <a:chOff x="1133333" y="3772786"/>
            <a:chExt cx="4933333" cy="76692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3333" y="3772786"/>
              <a:ext cx="4933333" cy="76692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97753" y="6456704"/>
            <a:ext cx="4096454" cy="240622"/>
            <a:chOff x="1597753" y="6456704"/>
            <a:chExt cx="4096454" cy="24062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7753" y="6456704"/>
              <a:ext cx="4096454" cy="240622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6442" y="4188952"/>
            <a:ext cx="6889382" cy="2403201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04494" y="4057485"/>
            <a:ext cx="4476776" cy="432947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33118" y="5682213"/>
            <a:ext cx="4396984" cy="164737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001715" y="490263"/>
            <a:ext cx="1798295" cy="881437"/>
            <a:chOff x="1001715" y="490263"/>
            <a:chExt cx="1798295" cy="88143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80000">
              <a:off x="1001715" y="490263"/>
              <a:ext cx="1798295" cy="881437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-120000">
            <a:off x="1041741" y="743317"/>
            <a:ext cx="1576978" cy="318969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48763" y="895626"/>
            <a:ext cx="1021111" cy="50805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71143" y="1955439"/>
            <a:ext cx="759883" cy="261445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176182" y="1130467"/>
            <a:ext cx="698436" cy="3053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C7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33333" y="-65394"/>
            <a:ext cx="7466667" cy="7318727"/>
            <a:chOff x="-133333" y="-65394"/>
            <a:chExt cx="7466667" cy="73187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3333" y="-65394"/>
              <a:ext cx="7466667" cy="73187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86042" y="309476"/>
            <a:ext cx="6627916" cy="6471910"/>
            <a:chOff x="286042" y="309476"/>
            <a:chExt cx="6627916" cy="647191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042" y="309476"/>
              <a:ext cx="6627916" cy="647191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89213" y="1140841"/>
            <a:ext cx="5241799" cy="245730"/>
            <a:chOff x="989213" y="1140841"/>
            <a:chExt cx="5241799" cy="24573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213" y="1140841"/>
              <a:ext cx="5241799" cy="24573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384" y="310689"/>
            <a:ext cx="5610673" cy="177250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406722" y="1728006"/>
            <a:ext cx="3082042" cy="2306339"/>
            <a:chOff x="406722" y="1728006"/>
            <a:chExt cx="3082042" cy="230633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722" y="1728006"/>
              <a:ext cx="3082042" cy="230633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11562" y="1557569"/>
            <a:ext cx="1527643" cy="411002"/>
            <a:chOff x="1211562" y="1557569"/>
            <a:chExt cx="1527643" cy="41100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1562" y="1557569"/>
              <a:ext cx="1527643" cy="41100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78591" y="1580325"/>
            <a:ext cx="1139559" cy="349749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3680000" y="1714673"/>
            <a:ext cx="3082042" cy="2306339"/>
            <a:chOff x="3680000" y="1714673"/>
            <a:chExt cx="3082042" cy="230633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80000" y="1714673"/>
              <a:ext cx="3082042" cy="230633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467199" y="1564236"/>
            <a:ext cx="1611906" cy="388820"/>
            <a:chOff x="4467199" y="1564236"/>
            <a:chExt cx="1611906" cy="388820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67199" y="1564236"/>
              <a:ext cx="1611906" cy="388820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85858" y="1595506"/>
            <a:ext cx="1165406" cy="34974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06722" y="4366219"/>
            <a:ext cx="3082042" cy="2306339"/>
            <a:chOff x="406722" y="4366219"/>
            <a:chExt cx="3082042" cy="2306339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6722" y="4366219"/>
              <a:ext cx="3082042" cy="230633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3680000" y="4366219"/>
            <a:ext cx="3082042" cy="2306339"/>
            <a:chOff x="3680000" y="4366219"/>
            <a:chExt cx="3082042" cy="2306339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80000" y="4366219"/>
              <a:ext cx="3082042" cy="230633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11562" y="4153309"/>
            <a:ext cx="1537774" cy="425820"/>
            <a:chOff x="1211562" y="4153309"/>
            <a:chExt cx="1537774" cy="42582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11562" y="4153309"/>
              <a:ext cx="1537774" cy="425820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16963" y="4183467"/>
            <a:ext cx="1421273" cy="397368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4364444" y="4153309"/>
            <a:ext cx="1713153" cy="417061"/>
            <a:chOff x="4364444" y="4153309"/>
            <a:chExt cx="1713153" cy="417061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64444" y="4153309"/>
              <a:ext cx="1713153" cy="417061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367058" y="4183467"/>
            <a:ext cx="1258264" cy="349749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56689" y="4970732"/>
            <a:ext cx="2832558" cy="1360501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03882" y="2363665"/>
            <a:ext cx="2333935" cy="1233477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913810" y="4806091"/>
            <a:ext cx="2870477" cy="898649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910054" y="5691147"/>
            <a:ext cx="2887649" cy="898649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457513" y="2241554"/>
            <a:ext cx="1538203" cy="13692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73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7198602" cy="7200000"/>
            <a:chOff x="0" y="0"/>
            <a:chExt cx="7198602" cy="72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198602" cy="72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27834" y="235282"/>
            <a:ext cx="6205500" cy="4844718"/>
            <a:chOff x="227834" y="235282"/>
            <a:chExt cx="6205500" cy="484471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834" y="235282"/>
              <a:ext cx="6205500" cy="484471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6139" y="395282"/>
            <a:ext cx="6205500" cy="4831384"/>
            <a:chOff x="406139" y="395282"/>
            <a:chExt cx="6205500" cy="483138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139" y="395282"/>
              <a:ext cx="6205500" cy="483138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337250" y="3707165"/>
            <a:ext cx="4200000" cy="3546168"/>
            <a:chOff x="3337250" y="3707165"/>
            <a:chExt cx="4200000" cy="354616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7250" y="3707165"/>
              <a:ext cx="4200000" cy="354616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46214" y="1501786"/>
            <a:ext cx="5413333" cy="245730"/>
            <a:chOff x="746214" y="1501786"/>
            <a:chExt cx="5413333" cy="24573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214" y="1501786"/>
              <a:ext cx="5413333" cy="245730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450" y="837317"/>
            <a:ext cx="5295877" cy="1496677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9919" y="2617639"/>
            <a:ext cx="5491863" cy="251205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1888" y="2011554"/>
            <a:ext cx="5107738" cy="50766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446350" y="5832264"/>
            <a:ext cx="3346983" cy="630961"/>
            <a:chOff x="446350" y="5832264"/>
            <a:chExt cx="3346983" cy="630961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446350" y="5832264"/>
              <a:ext cx="3346983" cy="630961"/>
              <a:chOff x="446350" y="5832264"/>
              <a:chExt cx="3346983" cy="630961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-1158502" y="5585423"/>
                <a:ext cx="6693967" cy="1261922"/>
              </a:xfrm>
              <a:prstGeom prst="rect">
                <a:avLst/>
              </a:prstGeom>
            </p:spPr>
          </p:pic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46350" y="5832264"/>
                <a:ext cx="3346983" cy="630961"/>
              </a:xfrm>
              <a:prstGeom prst="rect">
                <a:avLst/>
              </a:prstGeom>
            </p:spPr>
          </p:pic>
        </p:grpSp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4572" y="5887946"/>
              <a:ext cx="2867248" cy="54806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3651355" y="6312214"/>
            <a:ext cx="257291" cy="417457"/>
            <a:chOff x="3651355" y="6312214"/>
            <a:chExt cx="257291" cy="417457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420000">
              <a:off x="3651355" y="6312214"/>
              <a:ext cx="257291" cy="417457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06346" y="3543023"/>
            <a:ext cx="494946" cy="635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73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7198602" cy="7200000"/>
            <a:chOff x="0" y="0"/>
            <a:chExt cx="7198602" cy="72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198602" cy="72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7200000" cy="4413310"/>
            <a:chOff x="0" y="0"/>
            <a:chExt cx="7200000" cy="441331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600000" y="-2172706"/>
              <a:ext cx="14400000" cy="8826620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200000" cy="441331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86042" y="285366"/>
            <a:ext cx="6627916" cy="6550589"/>
            <a:chOff x="286042" y="285366"/>
            <a:chExt cx="6627916" cy="655058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042" y="285366"/>
              <a:ext cx="6627916" cy="655058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72744" y="5296464"/>
            <a:ext cx="4142071" cy="245730"/>
            <a:chOff x="1672744" y="5296464"/>
            <a:chExt cx="4142071" cy="24573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2744" y="5296464"/>
              <a:ext cx="4142071" cy="245730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229" y="463678"/>
            <a:ext cx="5665448" cy="174279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6070" y="2042089"/>
            <a:ext cx="5794955" cy="79534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9722" y="2612160"/>
            <a:ext cx="6456374" cy="79534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4007" y="3210175"/>
            <a:ext cx="5908526" cy="79534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3000000" y="3694576"/>
            <a:ext cx="4200000" cy="3546168"/>
            <a:chOff x="3000000" y="3694576"/>
            <a:chExt cx="4200000" cy="354616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00000" y="3694576"/>
              <a:ext cx="4200000" cy="3546168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87918" y="3503680"/>
            <a:ext cx="412727" cy="64368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95689" y="4594391"/>
            <a:ext cx="2752910" cy="50931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446350" y="5832264"/>
            <a:ext cx="3346983" cy="630961"/>
            <a:chOff x="446350" y="5832264"/>
            <a:chExt cx="3346983" cy="630961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446350" y="5832264"/>
              <a:ext cx="3346983" cy="630961"/>
              <a:chOff x="446350" y="5832264"/>
              <a:chExt cx="3346983" cy="630961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-1158502" y="5585423"/>
                <a:ext cx="6693967" cy="1261922"/>
              </a:xfrm>
              <a:prstGeom prst="rect">
                <a:avLst/>
              </a:prstGeom>
            </p:spPr>
          </p:pic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46350" y="5832264"/>
                <a:ext cx="3346983" cy="630961"/>
              </a:xfrm>
              <a:prstGeom prst="rect">
                <a:avLst/>
              </a:prstGeom>
            </p:spPr>
          </p:pic>
        </p:grpSp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4572" y="5887946"/>
              <a:ext cx="2858343" cy="55145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3651355" y="6312214"/>
            <a:ext cx="257291" cy="417457"/>
            <a:chOff x="3651355" y="6312214"/>
            <a:chExt cx="257291" cy="417457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-420000">
              <a:off x="3651355" y="6312214"/>
              <a:ext cx="257291" cy="4174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7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33333" y="-65394"/>
            <a:ext cx="7466667" cy="7318727"/>
            <a:chOff x="-133333" y="-65394"/>
            <a:chExt cx="7466667" cy="73187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3333" y="-65394"/>
              <a:ext cx="7466667" cy="73187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86042" y="309476"/>
            <a:ext cx="6627916" cy="6198100"/>
            <a:chOff x="286042" y="309476"/>
            <a:chExt cx="6627916" cy="619810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042" y="309476"/>
              <a:ext cx="6627916" cy="619810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89213" y="1140841"/>
            <a:ext cx="5241799" cy="245730"/>
            <a:chOff x="989213" y="1140841"/>
            <a:chExt cx="5241799" cy="24573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213" y="1140841"/>
              <a:ext cx="5241799" cy="24573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384" y="310689"/>
            <a:ext cx="5769406" cy="177628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489353" y="1728006"/>
            <a:ext cx="6246715" cy="2052297"/>
            <a:chOff x="489353" y="1728006"/>
            <a:chExt cx="6246715" cy="205229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353" y="1728006"/>
              <a:ext cx="6246715" cy="205229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11562" y="1557569"/>
            <a:ext cx="2388438" cy="411002"/>
            <a:chOff x="1211562" y="1557569"/>
            <a:chExt cx="2388438" cy="41100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1562" y="1557569"/>
              <a:ext cx="2388438" cy="41100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52985" y="3989850"/>
            <a:ext cx="6294030" cy="2306339"/>
            <a:chOff x="452985" y="3989850"/>
            <a:chExt cx="6294030" cy="230633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2985" y="3989850"/>
              <a:ext cx="6294030" cy="2306339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7569" y="3406474"/>
            <a:ext cx="2981608" cy="27479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76820" y="1591906"/>
            <a:ext cx="1831006" cy="34467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56027" y="2190623"/>
            <a:ext cx="1476044" cy="1476044"/>
            <a:chOff x="756027" y="2190623"/>
            <a:chExt cx="1476044" cy="147604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6027" y="2190623"/>
              <a:ext cx="1476044" cy="147604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73343" y="2409411"/>
            <a:ext cx="1723561" cy="1190589"/>
            <a:chOff x="773343" y="2409411"/>
            <a:chExt cx="1723561" cy="1190589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3343" y="2409411"/>
              <a:ext cx="1723561" cy="1190589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68665" y="2489363"/>
            <a:ext cx="4050052" cy="652005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211562" y="4165426"/>
            <a:ext cx="2388438" cy="411002"/>
            <a:chOff x="1211562" y="4165426"/>
            <a:chExt cx="2388438" cy="411002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11562" y="4165426"/>
              <a:ext cx="2388438" cy="411002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65277" y="4191620"/>
            <a:ext cx="1809683" cy="422616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5065135" y="4671666"/>
            <a:ext cx="1476044" cy="1476044"/>
            <a:chOff x="5065135" y="4671666"/>
            <a:chExt cx="1476044" cy="1476044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65135" y="4671666"/>
              <a:ext cx="1476044" cy="147604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996867" y="4799911"/>
            <a:ext cx="1612580" cy="1254186"/>
            <a:chOff x="4996867" y="4799911"/>
            <a:chExt cx="1612580" cy="1254186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96867" y="4799911"/>
              <a:ext cx="1612580" cy="1254186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18264" y="4771672"/>
            <a:ext cx="3748785" cy="867947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9472" y="5885336"/>
            <a:ext cx="2978170" cy="2747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7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33333" y="-65394"/>
            <a:ext cx="7466667" cy="7318727"/>
            <a:chOff x="-133333" y="-65394"/>
            <a:chExt cx="7466667" cy="73187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3333" y="-65394"/>
              <a:ext cx="7466667" cy="73187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86042" y="309476"/>
            <a:ext cx="6627916" cy="6471910"/>
            <a:chOff x="286042" y="309476"/>
            <a:chExt cx="6627916" cy="647191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042" y="309476"/>
              <a:ext cx="6627916" cy="647191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89213" y="1140841"/>
            <a:ext cx="5241799" cy="245730"/>
            <a:chOff x="989213" y="1140841"/>
            <a:chExt cx="5241799" cy="24573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213" y="1140841"/>
              <a:ext cx="5241799" cy="24573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384" y="310689"/>
            <a:ext cx="5760073" cy="177250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406722" y="1728006"/>
            <a:ext cx="3082042" cy="2306339"/>
            <a:chOff x="406722" y="1728006"/>
            <a:chExt cx="3082042" cy="230633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722" y="1728006"/>
              <a:ext cx="3082042" cy="230633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11562" y="1557569"/>
            <a:ext cx="1527643" cy="411002"/>
            <a:chOff x="1211562" y="1557569"/>
            <a:chExt cx="1527643" cy="41100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1562" y="1557569"/>
              <a:ext cx="1527643" cy="41100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78591" y="1580325"/>
            <a:ext cx="1288149" cy="34467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3680000" y="1775201"/>
            <a:ext cx="3082042" cy="2245811"/>
            <a:chOff x="3680000" y="1775201"/>
            <a:chExt cx="3082042" cy="224581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80000" y="1775201"/>
              <a:ext cx="3082042" cy="224581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06722" y="4366219"/>
            <a:ext cx="3082042" cy="2306339"/>
            <a:chOff x="406722" y="4366219"/>
            <a:chExt cx="3082042" cy="2306339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6722" y="4366219"/>
              <a:ext cx="3082042" cy="230633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3680000" y="4366219"/>
            <a:ext cx="3082042" cy="2306339"/>
            <a:chOff x="3680000" y="4366219"/>
            <a:chExt cx="3082042" cy="230633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80000" y="4366219"/>
              <a:ext cx="3082042" cy="230633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11562" y="4153309"/>
            <a:ext cx="1583071" cy="425820"/>
            <a:chOff x="1211562" y="4153309"/>
            <a:chExt cx="1583071" cy="425820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1562" y="4153309"/>
              <a:ext cx="1583071" cy="425820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16963" y="4183468"/>
            <a:ext cx="1095359" cy="341368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4326617" y="4153309"/>
            <a:ext cx="1788808" cy="417061"/>
            <a:chOff x="4326617" y="4153309"/>
            <a:chExt cx="1788808" cy="41706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26617" y="4153309"/>
              <a:ext cx="1788808" cy="417061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309441" y="4196933"/>
            <a:ext cx="1305197" cy="341368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774199" y="5901380"/>
            <a:ext cx="2903738" cy="627357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06123" y="3178402"/>
            <a:ext cx="2830509" cy="627357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3908076" y="2401621"/>
            <a:ext cx="2538616" cy="565749"/>
            <a:chOff x="3908076" y="2401621"/>
            <a:chExt cx="2538616" cy="565749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08076" y="2401621"/>
              <a:ext cx="2538616" cy="565749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08124" y="3177680"/>
            <a:ext cx="2830281" cy="576424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710720" y="4812464"/>
            <a:ext cx="2474045" cy="810265"/>
            <a:chOff x="710720" y="4812464"/>
            <a:chExt cx="2474045" cy="81026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0720" y="4812464"/>
              <a:ext cx="2474045" cy="810265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4182248" y="4736447"/>
            <a:ext cx="2048764" cy="962298"/>
            <a:chOff x="4182248" y="4736447"/>
            <a:chExt cx="2048764" cy="962298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82248" y="4736447"/>
              <a:ext cx="2048764" cy="962298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24829" y="5886661"/>
            <a:ext cx="2870262" cy="624043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083072" y="2120277"/>
            <a:ext cx="1784624" cy="956049"/>
            <a:chOff x="1083072" y="2120277"/>
            <a:chExt cx="1784624" cy="956049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83072" y="2120277"/>
              <a:ext cx="1784624" cy="956049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4371139" y="1557236"/>
            <a:ext cx="1788808" cy="417061"/>
            <a:chOff x="4371139" y="1557236"/>
            <a:chExt cx="1788808" cy="417061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71139" y="1557236"/>
              <a:ext cx="1788808" cy="417061"/>
            </a:xfrm>
            <a:prstGeom prst="rect">
              <a:avLst/>
            </a:prstGeom>
          </p:spPr>
        </p:pic>
      </p:grpSp>
      <p:pic>
        <p:nvPicPr>
          <p:cNvPr id="55" name="Object 54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517832" y="1593429"/>
            <a:ext cx="1552625" cy="3413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2023-05-03T23:56:19Z</dcterms:created>
  <dcterms:modified xsi:type="dcterms:W3CDTF">2023-05-03T23:56:19Z</dcterms:modified>
</cp:coreProperties>
</file>